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3" r:id="rId1"/>
  </p:sldMasterIdLst>
  <p:notesMasterIdLst>
    <p:notesMasterId r:id="rId10"/>
  </p:notesMasterIdLst>
  <p:sldIdLst>
    <p:sldId id="256" r:id="rId2"/>
    <p:sldId id="258" r:id="rId3"/>
    <p:sldId id="265" r:id="rId4"/>
    <p:sldId id="259" r:id="rId5"/>
    <p:sldId id="261" r:id="rId6"/>
    <p:sldId id="260" r:id="rId7"/>
    <p:sldId id="262" r:id="rId8"/>
    <p:sldId id="257" r:id="rId9"/>
  </p:sldIdLst>
  <p:sldSz cx="9144000" cy="6858000" type="screen4x3"/>
  <p:notesSz cx="6858000" cy="9144000"/>
  <p:defaultTextStyle>
    <a:defPPr>
      <a:defRPr lang="nl-NL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01AF1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8" autoAdjust="0"/>
  </p:normalViewPr>
  <p:slideViewPr>
    <p:cSldViewPr>
      <p:cViewPr varScale="1">
        <p:scale>
          <a:sx n="62" d="100"/>
          <a:sy n="62" d="100"/>
        </p:scale>
        <p:origin x="1400" y="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0EA52CD1-5A49-4B7D-917F-9C669EA79A13}" type="datetimeFigureOut">
              <a:rPr lang="nl-NL"/>
              <a:pPr>
                <a:defRPr/>
              </a:pPr>
              <a:t>13-1-2021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nl-NL" noProof="0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noProof="0"/>
              <a:t>Klik om de modelstijlen te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022EAABE-0F0F-4FBC-B49E-C34B3847FDB6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2-12-2008</a:t>
            </a:r>
            <a:endParaRPr lang="nl-N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FB0237-600A-4DC7-8A65-928C8F8A3175}" type="slidenum">
              <a:rPr lang="nl-NL"/>
              <a:pPr>
                <a:defRPr/>
              </a:pPr>
              <a:t>‹nr.›</a:t>
            </a:fld>
            <a:endParaRPr lang="nl-NL" dirty="0"/>
          </a:p>
        </p:txBody>
      </p: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2-12-2008</a:t>
            </a:r>
            <a:endParaRPr lang="nl-N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2BB1E8-BD22-48E6-B829-7AA009E9AAB5}" type="slidenum">
              <a:rPr lang="nl-NL"/>
              <a:pPr>
                <a:defRPr/>
              </a:pPr>
              <a:t>‹nr.›</a:t>
            </a:fld>
            <a:endParaRPr lang="nl-NL" dirty="0"/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2-12-2008</a:t>
            </a:r>
            <a:endParaRPr lang="nl-N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B3EB4A-F72C-4890-A121-FAF7EB230FFA}" type="slidenum">
              <a:rPr lang="nl-NL"/>
              <a:pPr>
                <a:defRPr/>
              </a:pPr>
              <a:t>‹nr.›</a:t>
            </a:fld>
            <a:endParaRPr lang="nl-NL" dirty="0"/>
          </a:p>
        </p:txBody>
      </p:sp>
    </p:spTree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2-12-2008</a:t>
            </a:r>
            <a:endParaRPr lang="nl-N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5E2D59-9A5D-4AD1-AA60-9070E81AECB8}" type="slidenum">
              <a:rPr lang="nl-NL"/>
              <a:pPr>
                <a:defRPr/>
              </a:pPr>
              <a:t>‹nr.›</a:t>
            </a:fld>
            <a:endParaRPr lang="nl-NL" dirty="0"/>
          </a:p>
        </p:txBody>
      </p:sp>
    </p:spTree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2-12-2008</a:t>
            </a:r>
            <a:endParaRPr lang="nl-N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3FB8DE-AC65-48BE-A78E-D132CE6F0AD5}" type="slidenum">
              <a:rPr lang="nl-NL"/>
              <a:pPr>
                <a:defRPr/>
              </a:pPr>
              <a:t>‹nr.›</a:t>
            </a:fld>
            <a:endParaRPr lang="nl-NL" dirty="0"/>
          </a:p>
        </p:txBody>
      </p:sp>
    </p:spTree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2-12-2008</a:t>
            </a:r>
            <a:endParaRPr lang="nl-NL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9D026A-3961-4587-8DC0-8FF7E467BB30}" type="slidenum">
              <a:rPr lang="nl-NL"/>
              <a:pPr>
                <a:defRPr/>
              </a:pPr>
              <a:t>‹nr.›</a:t>
            </a:fld>
            <a:endParaRPr lang="nl-NL" dirty="0"/>
          </a:p>
        </p:txBody>
      </p:sp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2-12-2008</a:t>
            </a:r>
            <a:endParaRPr lang="nl-NL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592A0F-57F9-4377-A126-1B6F6822E2D2}" type="slidenum">
              <a:rPr lang="nl-NL"/>
              <a:pPr>
                <a:defRPr/>
              </a:pPr>
              <a:t>‹nr.›</a:t>
            </a:fld>
            <a:endParaRPr lang="nl-NL" dirty="0"/>
          </a:p>
        </p:txBody>
      </p:sp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2-12-2008</a:t>
            </a:r>
            <a:endParaRPr lang="nl-NL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D60ECA-25F2-4CEF-B04E-A43D301DF834}" type="slidenum">
              <a:rPr lang="nl-NL"/>
              <a:pPr>
                <a:defRPr/>
              </a:pPr>
              <a:t>‹nr.›</a:t>
            </a:fld>
            <a:endParaRPr lang="nl-NL" dirty="0"/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2-12-2008</a:t>
            </a:r>
            <a:endParaRPr lang="nl-NL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681F29-FE59-483D-95C5-F67015427BE6}" type="slidenum">
              <a:rPr lang="nl-NL"/>
              <a:pPr>
                <a:defRPr/>
              </a:pPr>
              <a:t>‹nr.›</a:t>
            </a:fld>
            <a:endParaRPr lang="nl-NL" dirty="0"/>
          </a:p>
        </p:txBody>
      </p:sp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2-12-2008</a:t>
            </a:r>
            <a:endParaRPr lang="nl-NL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87F84D-12AC-48FD-986A-9B287DFB0FE0}" type="slidenum">
              <a:rPr lang="nl-NL"/>
              <a:pPr>
                <a:defRPr/>
              </a:pPr>
              <a:t>‹nr.›</a:t>
            </a:fld>
            <a:endParaRPr lang="nl-NL" dirty="0"/>
          </a:p>
        </p:txBody>
      </p:sp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nl-NL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2-12-2008</a:t>
            </a:r>
            <a:endParaRPr lang="nl-NL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78195C-7D45-4C50-861C-A922BB5FED76}" type="slidenum">
              <a:rPr lang="nl-NL"/>
              <a:pPr>
                <a:defRPr/>
              </a:pPr>
              <a:t>‹nr.›</a:t>
            </a:fld>
            <a:endParaRPr lang="nl-NL" dirty="0"/>
          </a:p>
        </p:txBody>
      </p:sp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nl-NL"/>
              <a:t>2-12-2008</a:t>
            </a:r>
            <a:endParaRPr lang="nl-N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2BD70C3-8EE4-40FC-91F7-7CD39BF3F6A3}" type="slidenum">
              <a:rPr lang="nl-NL"/>
              <a:pPr>
                <a:defRPr/>
              </a:pPr>
              <a:t>‹nr.›</a:t>
            </a:fld>
            <a:endParaRPr lang="nl-NL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mailto:lustrum@mfvn.nl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4" Type="http://schemas.openxmlformats.org/officeDocument/2006/relationships/hyperlink" Target="mailto:almanak@mfvn.nl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3483558-D42B-49A1-809B-4054088F50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 wrap="square" anchor="ctr">
            <a:normAutofit/>
          </a:bodyPr>
          <a:lstStyle/>
          <a:p>
            <a:r>
              <a:rPr lang="nl-NL" dirty="0"/>
              <a:t>Het 14</a:t>
            </a:r>
            <a:r>
              <a:rPr lang="nl-NL" baseline="30000" dirty="0"/>
              <a:t>e</a:t>
            </a:r>
            <a:r>
              <a:rPr lang="nl-NL" dirty="0"/>
              <a:t> Lustrum der MFVN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933775D1-FC31-48EF-A0F2-44FF112A99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 wrap="square" anchor="t">
            <a:normAutofit/>
          </a:bodyPr>
          <a:lstStyle/>
          <a:p>
            <a:r>
              <a:rPr lang="nl-NL" dirty="0"/>
              <a:t>Februari t/m mei 2022</a:t>
            </a:r>
          </a:p>
        </p:txBody>
      </p:sp>
    </p:spTree>
    <p:extLst>
      <p:ext uri="{BB962C8B-B14F-4D97-AF65-F5344CB8AC3E}">
        <p14:creationId xmlns:p14="http://schemas.microsoft.com/office/powerpoint/2010/main" val="37569803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02C3B4F-3E75-4669-8615-47B0F47010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471612" y="525998"/>
            <a:ext cx="8229600" cy="1143000"/>
          </a:xfrm>
        </p:spPr>
        <p:txBody>
          <a:bodyPr/>
          <a:lstStyle/>
          <a:p>
            <a:r>
              <a:rPr lang="nl-NL" dirty="0"/>
              <a:t>Lustrum der MFVN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89D7902-C9AE-4C1C-A994-D829B9D4F0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Een Lustrum is één keer in de vijf jaar</a:t>
            </a:r>
          </a:p>
          <a:p>
            <a:r>
              <a:rPr lang="nl-NL" dirty="0"/>
              <a:t>In 2022 vieren we het 14</a:t>
            </a:r>
            <a:r>
              <a:rPr lang="nl-NL" baseline="30000" dirty="0"/>
              <a:t>e</a:t>
            </a:r>
            <a:r>
              <a:rPr lang="nl-NL" dirty="0"/>
              <a:t> Lustrum der MFVN</a:t>
            </a:r>
          </a:p>
          <a:p>
            <a:r>
              <a:rPr lang="nl-NL" dirty="0"/>
              <a:t>Veel grote Activiteiten en Festiviteiten</a:t>
            </a:r>
          </a:p>
          <a:p>
            <a:r>
              <a:rPr lang="nl-NL" dirty="0"/>
              <a:t>Eén thema</a:t>
            </a:r>
          </a:p>
          <a:p>
            <a:r>
              <a:rPr lang="nl-NL" dirty="0"/>
              <a:t>Lustrumcommissie</a:t>
            </a:r>
          </a:p>
          <a:p>
            <a:r>
              <a:rPr lang="nl-NL" dirty="0"/>
              <a:t>Almanakcommissie</a:t>
            </a:r>
          </a:p>
          <a:p>
            <a:r>
              <a:rPr lang="nl-NL" dirty="0"/>
              <a:t>Initiatief van de leden, vrije invulling voor de Commissies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843A84A9-3F63-4318-898E-790462BB03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7988" y="3451767"/>
            <a:ext cx="1584176" cy="1584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8299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125DA8D-8A97-451F-8D9A-A32B9ECFD2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1FD5342E-DBFA-4303-8D92-D779F8D8FE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71" y="1119981"/>
            <a:ext cx="3448817" cy="4856162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BE64ABC6-BDBA-4649-A72C-4F57E610F3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0232" y="2840552"/>
            <a:ext cx="2223534" cy="2964712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EAA1BE46-CA0F-40E2-B8FE-5F2FE6058F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5213" y="5073149"/>
            <a:ext cx="4320480" cy="1588412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6F01FA72-8358-4AAC-92D5-ADF6987C39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85213" y="964160"/>
            <a:ext cx="2732052" cy="3868879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18DC1F73-7FF3-4F64-88B6-B5BEF10B5E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17623" y="903298"/>
            <a:ext cx="3111160" cy="1763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6483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977AEB6-115D-4593-AB5F-96F71A99B6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912" y="457200"/>
            <a:ext cx="8229600" cy="1143000"/>
          </a:xfrm>
        </p:spPr>
        <p:txBody>
          <a:bodyPr/>
          <a:lstStyle/>
          <a:p>
            <a:r>
              <a:rPr lang="nl-NL" dirty="0"/>
              <a:t>Lustrumcommissie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C005C24-4E6B-4D20-887A-74C2B7B36D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4329114" cy="4525963"/>
          </a:xfrm>
        </p:spPr>
        <p:txBody>
          <a:bodyPr/>
          <a:lstStyle/>
          <a:p>
            <a:pPr marL="0" indent="0">
              <a:buNone/>
            </a:pPr>
            <a:r>
              <a:rPr lang="nl-NL" dirty="0"/>
              <a:t>Cecile van de Weerd (Coördinator)  </a:t>
            </a:r>
          </a:p>
          <a:p>
            <a:pPr marL="0" indent="0">
              <a:buNone/>
            </a:pPr>
            <a:r>
              <a:rPr lang="nl-NL" dirty="0"/>
              <a:t>Anouk van Esch (Penningmeester)</a:t>
            </a:r>
          </a:p>
          <a:p>
            <a:pPr marL="0" indent="0">
              <a:buNone/>
            </a:pPr>
            <a:r>
              <a:rPr lang="nl-NL" dirty="0"/>
              <a:t>13</a:t>
            </a:r>
            <a:r>
              <a:rPr lang="nl-NL" baseline="30000" dirty="0"/>
              <a:t>e</a:t>
            </a:r>
            <a:r>
              <a:rPr lang="nl-NL" dirty="0"/>
              <a:t> Lustrumcommissie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BE44A906-E540-48A5-B409-E693139284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1166" y="1415981"/>
            <a:ext cx="2095634" cy="3144218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09769E7B-E6EB-4282-9A39-D37FE7B3ED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576" y="4466435"/>
            <a:ext cx="3251845" cy="2167368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879566FA-17F6-4260-8CA4-B146F2B111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6602" y="3452782"/>
            <a:ext cx="2096144" cy="3144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8356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CF58093-2C9D-41ED-8BAD-D24CC882B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1143000"/>
          </a:xfrm>
        </p:spPr>
        <p:txBody>
          <a:bodyPr/>
          <a:lstStyle/>
          <a:p>
            <a:r>
              <a:rPr lang="nl-NL" dirty="0"/>
              <a:t>Vind jij het leuk om…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E19CCF9-BB05-46FC-92D6-EA03957DEB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/>
              <a:t>.. out of </a:t>
            </a:r>
            <a:r>
              <a:rPr lang="nl-NL" dirty="0" err="1"/>
              <a:t>the</a:t>
            </a:r>
            <a:r>
              <a:rPr lang="nl-NL" dirty="0"/>
              <a:t> box te denken</a:t>
            </a:r>
          </a:p>
          <a:p>
            <a:pPr marL="0" indent="0">
              <a:buNone/>
            </a:pPr>
            <a:r>
              <a:rPr lang="nl-NL" dirty="0"/>
              <a:t>.. de vetste activiteiten neer te zetten</a:t>
            </a:r>
          </a:p>
          <a:p>
            <a:pPr marL="0" indent="0">
              <a:buNone/>
            </a:pPr>
            <a:r>
              <a:rPr lang="nl-NL" dirty="0"/>
              <a:t>.. de leiding over het 14</a:t>
            </a:r>
            <a:r>
              <a:rPr lang="nl-NL" baseline="30000" dirty="0"/>
              <a:t>e</a:t>
            </a:r>
            <a:r>
              <a:rPr lang="nl-NL" dirty="0"/>
              <a:t> Lustrum der MFVN te hebben</a:t>
            </a:r>
          </a:p>
          <a:p>
            <a:pPr marL="0" indent="0">
              <a:buNone/>
            </a:pPr>
            <a:r>
              <a:rPr lang="nl-NL" dirty="0"/>
              <a:t>En ben jij vóór mei 2022 nog niet aan je master begonnen?</a:t>
            </a:r>
          </a:p>
          <a:p>
            <a:pPr marL="0" indent="0">
              <a:buNone/>
            </a:pPr>
            <a:r>
              <a:rPr lang="nl-NL" dirty="0"/>
              <a:t>Dan is de Lustrumcommissie wellicht iets voor jou!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1043064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529B06-E58F-4971-8EB8-66D2E9B90B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1143000"/>
          </a:xfrm>
        </p:spPr>
        <p:txBody>
          <a:bodyPr/>
          <a:lstStyle/>
          <a:p>
            <a:r>
              <a:rPr lang="nl-NL" dirty="0"/>
              <a:t>Almanakcommissie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0D8B3F9-C881-4E6B-B318-AFEED44128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4512568" cy="4525963"/>
          </a:xfrm>
        </p:spPr>
        <p:txBody>
          <a:bodyPr/>
          <a:lstStyle/>
          <a:p>
            <a:pPr marL="0" indent="0">
              <a:buNone/>
            </a:pPr>
            <a:r>
              <a:rPr lang="nl-NL" dirty="0" err="1"/>
              <a:t>Janoe</a:t>
            </a:r>
            <a:r>
              <a:rPr lang="nl-NL" dirty="0"/>
              <a:t> van Hemert</a:t>
            </a:r>
          </a:p>
          <a:p>
            <a:pPr marL="0" indent="0">
              <a:buNone/>
            </a:pPr>
            <a:r>
              <a:rPr lang="nl-NL" dirty="0"/>
              <a:t>Coördinator </a:t>
            </a:r>
          </a:p>
          <a:p>
            <a:pPr marL="0" indent="0">
              <a:buNone/>
            </a:pPr>
            <a:r>
              <a:rPr lang="nl-NL" dirty="0"/>
              <a:t>13</a:t>
            </a:r>
            <a:r>
              <a:rPr lang="nl-NL" baseline="30000" dirty="0"/>
              <a:t>e</a:t>
            </a:r>
            <a:r>
              <a:rPr lang="nl-NL" dirty="0"/>
              <a:t> Almanakcommissie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F18D6294-5F51-4594-8867-CE6665BA61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9768" y="1591877"/>
            <a:ext cx="3895328" cy="3895328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58E83238-5669-47D3-9B0B-2D7DB5A9B3B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201" b="27951"/>
          <a:stretch/>
        </p:blipFill>
        <p:spPr>
          <a:xfrm rot="21143591">
            <a:off x="427872" y="3863181"/>
            <a:ext cx="1626068" cy="1728192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AD8D48D3-0A2F-41B5-8950-5C3646A6360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000" b="19989"/>
          <a:stretch/>
        </p:blipFill>
        <p:spPr>
          <a:xfrm rot="471448">
            <a:off x="2706079" y="3759013"/>
            <a:ext cx="1714932" cy="2193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3242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412C580-9B2A-4753-AE2F-CA735BA5EF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35543"/>
            <a:ext cx="8229600" cy="1143000"/>
          </a:xfrm>
        </p:spPr>
        <p:txBody>
          <a:bodyPr/>
          <a:lstStyle/>
          <a:p>
            <a:r>
              <a:rPr lang="nl-NL" dirty="0"/>
              <a:t>Vind jij het leuk om…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D9F662B-1229-47DD-B2B6-5A4636FE2E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/>
              <a:t>.. creatief bezig te zijn</a:t>
            </a:r>
          </a:p>
          <a:p>
            <a:pPr marL="0" indent="0">
              <a:buNone/>
            </a:pPr>
            <a:r>
              <a:rPr lang="nl-NL" dirty="0"/>
              <a:t>.. te schrijven</a:t>
            </a:r>
          </a:p>
          <a:p>
            <a:pPr marL="0" indent="0">
              <a:buNone/>
            </a:pPr>
            <a:r>
              <a:rPr lang="nl-NL" dirty="0"/>
              <a:t>.. mensen te interviewen</a:t>
            </a:r>
          </a:p>
          <a:p>
            <a:pPr marL="0" indent="0">
              <a:buNone/>
            </a:pPr>
            <a:r>
              <a:rPr lang="nl-NL" dirty="0"/>
              <a:t>.. vorm te geven</a:t>
            </a:r>
          </a:p>
          <a:p>
            <a:pPr marL="0" indent="0">
              <a:buNone/>
            </a:pPr>
            <a:r>
              <a:rPr lang="nl-NL" dirty="0"/>
              <a:t>.. de Almanak voor het 14</a:t>
            </a:r>
            <a:r>
              <a:rPr lang="nl-NL" baseline="30000" dirty="0"/>
              <a:t>e</a:t>
            </a:r>
            <a:r>
              <a:rPr lang="nl-NL" dirty="0"/>
              <a:t> Lustrum te maken?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/>
              <a:t>Dan ben jij wellicht een goede toevoeging aan de Almanakcommissie!</a:t>
            </a:r>
          </a:p>
          <a:p>
            <a:pPr marL="0" indent="0"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5644157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1EDB983-1536-4903-9F72-436B33FFC8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1143000"/>
          </a:xfrm>
        </p:spPr>
        <p:txBody>
          <a:bodyPr wrap="square" anchor="ctr">
            <a:normAutofit/>
          </a:bodyPr>
          <a:lstStyle/>
          <a:p>
            <a:r>
              <a:rPr lang="nl-NL" dirty="0"/>
              <a:t>Solliciteren?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F2580CBE-B3EE-4A0B-AA82-DBCCB30450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320" r="-2" b="10347"/>
          <a:stretch/>
        </p:blipFill>
        <p:spPr>
          <a:xfrm>
            <a:off x="457200" y="1600200"/>
            <a:ext cx="4038600" cy="4525963"/>
          </a:xfrm>
          <a:prstGeom prst="rect">
            <a:avLst/>
          </a:prstGeom>
          <a:noFill/>
        </p:spPr>
      </p:pic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DB71CDC-9996-484E-B4FB-FB08728E9D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 wrap="square" anchor="t"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nl-NL" b="1" dirty="0"/>
              <a:t>Motivatie + CV </a:t>
            </a:r>
            <a:endParaRPr lang="nl-NL" dirty="0"/>
          </a:p>
          <a:p>
            <a:pPr marL="0" indent="0">
              <a:lnSpc>
                <a:spcPct val="90000"/>
              </a:lnSpc>
              <a:buNone/>
            </a:pPr>
            <a:r>
              <a:rPr lang="nl-NL" dirty="0"/>
              <a:t>Lustrumcommissie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nl-NL" dirty="0">
                <a:sym typeface="Wingdings" panose="05000000000000000000" pitchFamily="2" charset="2"/>
              </a:rPr>
              <a:t></a:t>
            </a:r>
            <a:r>
              <a:rPr lang="nl-NL" dirty="0"/>
              <a:t>Uiterlijk woensdag 3 februari naar </a:t>
            </a:r>
            <a:r>
              <a:rPr lang="nl-NL" dirty="0">
                <a:hlinkClick r:id="rId3"/>
              </a:rPr>
              <a:t>lustrum@mfvn.nl</a:t>
            </a:r>
            <a:r>
              <a:rPr lang="nl-NL" dirty="0"/>
              <a:t> </a:t>
            </a:r>
          </a:p>
          <a:p>
            <a:pPr marL="0" indent="0">
              <a:lnSpc>
                <a:spcPct val="90000"/>
              </a:lnSpc>
              <a:buNone/>
            </a:pPr>
            <a:endParaRPr lang="nl-NL" dirty="0"/>
          </a:p>
          <a:p>
            <a:pPr marL="0" indent="0">
              <a:lnSpc>
                <a:spcPct val="90000"/>
              </a:lnSpc>
              <a:buNone/>
            </a:pPr>
            <a:r>
              <a:rPr lang="nl-NL" dirty="0"/>
              <a:t>Almanakcommissie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nl-NL" dirty="0">
                <a:sym typeface="Wingdings" panose="05000000000000000000" pitchFamily="2" charset="2"/>
              </a:rPr>
              <a:t></a:t>
            </a:r>
            <a:r>
              <a:rPr lang="nl-NL" dirty="0"/>
              <a:t>Uiterlijk woensdag 10 februari naar </a:t>
            </a:r>
            <a:r>
              <a:rPr lang="nl-NL" dirty="0">
                <a:hlinkClick r:id="rId4"/>
              </a:rPr>
              <a:t>almanak@mfvn.nl</a:t>
            </a:r>
            <a:r>
              <a:rPr lang="nl-N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4738112"/>
      </p:ext>
    </p:extLst>
  </p:cSld>
  <p:clrMapOvr>
    <a:masterClrMapping/>
  </p:clrMapOvr>
</p:sld>
</file>

<file path=ppt/theme/theme1.xml><?xml version="1.0" encoding="utf-8"?>
<a:theme xmlns:a="http://schemas.openxmlformats.org/drawingml/2006/main" name="MFVN_powerpoint_theme">
  <a:themeElements>
    <a:clrScheme name="MFVN">
      <a:dk1>
        <a:sysClr val="windowText" lastClr="000000"/>
      </a:dk1>
      <a:lt1>
        <a:srgbClr val="000000"/>
      </a:lt1>
      <a:dk2>
        <a:srgbClr val="FFFFFF"/>
      </a:dk2>
      <a:lt2>
        <a:srgbClr val="FFFFFF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199</Words>
  <Application>Microsoft Office PowerPoint</Application>
  <PresentationFormat>Diavoorstelling (4:3)</PresentationFormat>
  <Paragraphs>39</Paragraphs>
  <Slides>8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2</vt:i4>
      </vt:variant>
      <vt:variant>
        <vt:lpstr>Thema</vt:lpstr>
      </vt:variant>
      <vt:variant>
        <vt:i4>1</vt:i4>
      </vt:variant>
      <vt:variant>
        <vt:lpstr>Diatitels</vt:lpstr>
      </vt:variant>
      <vt:variant>
        <vt:i4>8</vt:i4>
      </vt:variant>
    </vt:vector>
  </HeadingPairs>
  <TitlesOfParts>
    <vt:vector size="11" baseType="lpstr">
      <vt:lpstr>Arial</vt:lpstr>
      <vt:lpstr>Calibri</vt:lpstr>
      <vt:lpstr>MFVN_powerpoint_theme</vt:lpstr>
      <vt:lpstr>Het 14e Lustrum der MFVN</vt:lpstr>
      <vt:lpstr>Lustrum der MFVN</vt:lpstr>
      <vt:lpstr>PowerPoint-presentatie</vt:lpstr>
      <vt:lpstr>Lustrumcommissie</vt:lpstr>
      <vt:lpstr>Vind jij het leuk om…</vt:lpstr>
      <vt:lpstr>Almanakcommissie</vt:lpstr>
      <vt:lpstr>Vind jij het leuk om…</vt:lpstr>
      <vt:lpstr>Solliciteren?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Het 14e Lustrum der MFVN</dc:title>
  <dc:creator>Schutter, Femke de</dc:creator>
  <cp:lastModifiedBy>Femke de Schutter</cp:lastModifiedBy>
  <cp:revision>6</cp:revision>
  <dcterms:created xsi:type="dcterms:W3CDTF">2021-01-12T14:31:25Z</dcterms:created>
  <dcterms:modified xsi:type="dcterms:W3CDTF">2021-01-13T15:54:04Z</dcterms:modified>
</cp:coreProperties>
</file>